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FBBB-D051-4474-A1F3-1DC383794CC9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50920-87A8-4D0C-BEE7-3CF261D019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30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FBBB-D051-4474-A1F3-1DC383794CC9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50920-87A8-4D0C-BEE7-3CF261D019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49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FBBB-D051-4474-A1F3-1DC383794CC9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50920-87A8-4D0C-BEE7-3CF261D019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90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FBBB-D051-4474-A1F3-1DC383794CC9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50920-87A8-4D0C-BEE7-3CF261D019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78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FBBB-D051-4474-A1F3-1DC383794CC9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50920-87A8-4D0C-BEE7-3CF261D019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34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FBBB-D051-4474-A1F3-1DC383794CC9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50920-87A8-4D0C-BEE7-3CF261D019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77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FBBB-D051-4474-A1F3-1DC383794CC9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50920-87A8-4D0C-BEE7-3CF261D019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43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FBBB-D051-4474-A1F3-1DC383794CC9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50920-87A8-4D0C-BEE7-3CF261D019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5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FBBB-D051-4474-A1F3-1DC383794CC9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50920-87A8-4D0C-BEE7-3CF261D019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917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FBBB-D051-4474-A1F3-1DC383794CC9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50920-87A8-4D0C-BEE7-3CF261D019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74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FBBB-D051-4474-A1F3-1DC383794CC9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50920-87A8-4D0C-BEE7-3CF261D019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80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5FBBB-D051-4474-A1F3-1DC383794CC9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50920-87A8-4D0C-BEE7-3CF261D019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29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2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2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6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1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86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如螢幕大小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陳玉娟@TEACHER</dc:creator>
  <cp:lastModifiedBy>陳玉娟@TEACHER</cp:lastModifiedBy>
  <cp:revision>1</cp:revision>
  <dcterms:created xsi:type="dcterms:W3CDTF">2016-04-07T05:36:33Z</dcterms:created>
  <dcterms:modified xsi:type="dcterms:W3CDTF">2016-04-07T05:38:05Z</dcterms:modified>
</cp:coreProperties>
</file>